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7E31F96-27C2-4B03-8434-598B67E196BD}"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B93B81-5E6E-4B6D-BD00-B7E80C627CA1}" type="slidenum">
              <a:rPr lang="en-US" smtClean="0"/>
              <a:t>‹#›</a:t>
            </a:fld>
            <a:endParaRPr lang="en-US"/>
          </a:p>
        </p:txBody>
      </p:sp>
    </p:spTree>
    <p:extLst>
      <p:ext uri="{BB962C8B-B14F-4D97-AF65-F5344CB8AC3E}">
        <p14:creationId xmlns:p14="http://schemas.microsoft.com/office/powerpoint/2010/main" val="269589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E31F96-27C2-4B03-8434-598B67E196BD}"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B93B81-5E6E-4B6D-BD00-B7E80C627CA1}" type="slidenum">
              <a:rPr lang="en-US" smtClean="0"/>
              <a:t>‹#›</a:t>
            </a:fld>
            <a:endParaRPr lang="en-US"/>
          </a:p>
        </p:txBody>
      </p:sp>
    </p:spTree>
    <p:extLst>
      <p:ext uri="{BB962C8B-B14F-4D97-AF65-F5344CB8AC3E}">
        <p14:creationId xmlns:p14="http://schemas.microsoft.com/office/powerpoint/2010/main" val="3779943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E31F96-27C2-4B03-8434-598B67E196BD}"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B93B81-5E6E-4B6D-BD00-B7E80C627CA1}" type="slidenum">
              <a:rPr lang="en-US" smtClean="0"/>
              <a:t>‹#›</a:t>
            </a:fld>
            <a:endParaRPr lang="en-US"/>
          </a:p>
        </p:txBody>
      </p:sp>
    </p:spTree>
    <p:extLst>
      <p:ext uri="{BB962C8B-B14F-4D97-AF65-F5344CB8AC3E}">
        <p14:creationId xmlns:p14="http://schemas.microsoft.com/office/powerpoint/2010/main" val="3440406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E31F96-27C2-4B03-8434-598B67E196BD}"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B93B81-5E6E-4B6D-BD00-B7E80C627CA1}" type="slidenum">
              <a:rPr lang="en-US" smtClean="0"/>
              <a:t>‹#›</a:t>
            </a:fld>
            <a:endParaRPr lang="en-US"/>
          </a:p>
        </p:txBody>
      </p:sp>
    </p:spTree>
    <p:extLst>
      <p:ext uri="{BB962C8B-B14F-4D97-AF65-F5344CB8AC3E}">
        <p14:creationId xmlns:p14="http://schemas.microsoft.com/office/powerpoint/2010/main" val="253224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E31F96-27C2-4B03-8434-598B67E196BD}"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B93B81-5E6E-4B6D-BD00-B7E80C627CA1}" type="slidenum">
              <a:rPr lang="en-US" smtClean="0"/>
              <a:t>‹#›</a:t>
            </a:fld>
            <a:endParaRPr lang="en-US"/>
          </a:p>
        </p:txBody>
      </p:sp>
    </p:spTree>
    <p:extLst>
      <p:ext uri="{BB962C8B-B14F-4D97-AF65-F5344CB8AC3E}">
        <p14:creationId xmlns:p14="http://schemas.microsoft.com/office/powerpoint/2010/main" val="2753944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7E31F96-27C2-4B03-8434-598B67E196BD}"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B93B81-5E6E-4B6D-BD00-B7E80C627CA1}" type="slidenum">
              <a:rPr lang="en-US" smtClean="0"/>
              <a:t>‹#›</a:t>
            </a:fld>
            <a:endParaRPr lang="en-US"/>
          </a:p>
        </p:txBody>
      </p:sp>
    </p:spTree>
    <p:extLst>
      <p:ext uri="{BB962C8B-B14F-4D97-AF65-F5344CB8AC3E}">
        <p14:creationId xmlns:p14="http://schemas.microsoft.com/office/powerpoint/2010/main" val="3140398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7E31F96-27C2-4B03-8434-598B67E196BD}" type="datetimeFigureOut">
              <a:rPr lang="en-US" smtClean="0"/>
              <a:t>12/4/2012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B93B81-5E6E-4B6D-BD00-B7E80C627CA1}" type="slidenum">
              <a:rPr lang="en-US" smtClean="0"/>
              <a:t>‹#›</a:t>
            </a:fld>
            <a:endParaRPr lang="en-US"/>
          </a:p>
        </p:txBody>
      </p:sp>
    </p:spTree>
    <p:extLst>
      <p:ext uri="{BB962C8B-B14F-4D97-AF65-F5344CB8AC3E}">
        <p14:creationId xmlns:p14="http://schemas.microsoft.com/office/powerpoint/2010/main" val="19084046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7E31F96-27C2-4B03-8434-598B67E196BD}" type="datetimeFigureOut">
              <a:rPr lang="en-US" smtClean="0"/>
              <a:t>12/4/2012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B93B81-5E6E-4B6D-BD00-B7E80C627CA1}" type="slidenum">
              <a:rPr lang="en-US" smtClean="0"/>
              <a:t>‹#›</a:t>
            </a:fld>
            <a:endParaRPr lang="en-US"/>
          </a:p>
        </p:txBody>
      </p:sp>
    </p:spTree>
    <p:extLst>
      <p:ext uri="{BB962C8B-B14F-4D97-AF65-F5344CB8AC3E}">
        <p14:creationId xmlns:p14="http://schemas.microsoft.com/office/powerpoint/2010/main" val="1377107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E31F96-27C2-4B03-8434-598B67E196BD}" type="datetimeFigureOut">
              <a:rPr lang="en-US" smtClean="0"/>
              <a:t>12/4/2012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B93B81-5E6E-4B6D-BD00-B7E80C627CA1}" type="slidenum">
              <a:rPr lang="en-US" smtClean="0"/>
              <a:t>‹#›</a:t>
            </a:fld>
            <a:endParaRPr lang="en-US"/>
          </a:p>
        </p:txBody>
      </p:sp>
    </p:spTree>
    <p:extLst>
      <p:ext uri="{BB962C8B-B14F-4D97-AF65-F5344CB8AC3E}">
        <p14:creationId xmlns:p14="http://schemas.microsoft.com/office/powerpoint/2010/main" val="2044321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E31F96-27C2-4B03-8434-598B67E196BD}"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B93B81-5E6E-4B6D-BD00-B7E80C627CA1}" type="slidenum">
              <a:rPr lang="en-US" smtClean="0"/>
              <a:t>‹#›</a:t>
            </a:fld>
            <a:endParaRPr lang="en-US"/>
          </a:p>
        </p:txBody>
      </p:sp>
    </p:spTree>
    <p:extLst>
      <p:ext uri="{BB962C8B-B14F-4D97-AF65-F5344CB8AC3E}">
        <p14:creationId xmlns:p14="http://schemas.microsoft.com/office/powerpoint/2010/main" val="1117688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E31F96-27C2-4B03-8434-598B67E196BD}"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B93B81-5E6E-4B6D-BD00-B7E80C627CA1}" type="slidenum">
              <a:rPr lang="en-US" smtClean="0"/>
              <a:t>‹#›</a:t>
            </a:fld>
            <a:endParaRPr lang="en-US"/>
          </a:p>
        </p:txBody>
      </p:sp>
    </p:spTree>
    <p:extLst>
      <p:ext uri="{BB962C8B-B14F-4D97-AF65-F5344CB8AC3E}">
        <p14:creationId xmlns:p14="http://schemas.microsoft.com/office/powerpoint/2010/main" val="16193894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E31F96-27C2-4B03-8434-598B67E196BD}" type="datetimeFigureOut">
              <a:rPr lang="en-US" smtClean="0"/>
              <a:t>12/4/2012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B93B81-5E6E-4B6D-BD00-B7E80C627CA1}" type="slidenum">
              <a:rPr lang="en-US" smtClean="0"/>
              <a:t>‹#›</a:t>
            </a:fld>
            <a:endParaRPr lang="en-US"/>
          </a:p>
        </p:txBody>
      </p:sp>
    </p:spTree>
    <p:extLst>
      <p:ext uri="{BB962C8B-B14F-4D97-AF65-F5344CB8AC3E}">
        <p14:creationId xmlns:p14="http://schemas.microsoft.com/office/powerpoint/2010/main" val="2651383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Star Trek-The Measure of Men</a:t>
            </a:r>
            <a:endParaRPr lang="en-US" dirty="0"/>
          </a:p>
        </p:txBody>
      </p:sp>
      <p:sp>
        <p:nvSpPr>
          <p:cNvPr id="3" name="Subtitle 2"/>
          <p:cNvSpPr>
            <a:spLocks noGrp="1"/>
          </p:cNvSpPr>
          <p:nvPr>
            <p:ph type="subTitle" idx="1"/>
          </p:nvPr>
        </p:nvSpPr>
        <p:spPr/>
        <p:txBody>
          <a:bodyPr/>
          <a:lstStyle/>
          <a:p>
            <a:r>
              <a:rPr lang="en-US" dirty="0" smtClean="0"/>
              <a:t>Ways of Knowing</a:t>
            </a:r>
            <a:endParaRPr lang="en-US" dirty="0"/>
          </a:p>
        </p:txBody>
      </p:sp>
    </p:spTree>
    <p:extLst>
      <p:ext uri="{BB962C8B-B14F-4D97-AF65-F5344CB8AC3E}">
        <p14:creationId xmlns:p14="http://schemas.microsoft.com/office/powerpoint/2010/main" val="37396666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Sense Perception</a:t>
            </a:r>
            <a:endParaRPr lang="en-US" dirty="0"/>
          </a:p>
        </p:txBody>
      </p:sp>
      <p:sp>
        <p:nvSpPr>
          <p:cNvPr id="3" name="Content Placeholder 2"/>
          <p:cNvSpPr>
            <a:spLocks noGrp="1"/>
          </p:cNvSpPr>
          <p:nvPr>
            <p:ph idx="1"/>
          </p:nvPr>
        </p:nvSpPr>
        <p:spPr/>
        <p:txBody>
          <a:bodyPr/>
          <a:lstStyle/>
          <a:p>
            <a:r>
              <a:rPr lang="en-US" dirty="0" smtClean="0"/>
              <a:t>Riker uses this in his case, when he takes off Data’s arm and makes him bend the metal. At the end of his speech, he turns Data off, showing that he is a machine.</a:t>
            </a:r>
          </a:p>
          <a:p>
            <a:r>
              <a:rPr lang="en-US" dirty="0" smtClean="0"/>
              <a:t>Picard also uses it when showing Data’s personal items.</a:t>
            </a:r>
            <a:endParaRPr lang="en-US" dirty="0"/>
          </a:p>
        </p:txBody>
      </p:sp>
    </p:spTree>
    <p:extLst>
      <p:ext uri="{BB962C8B-B14F-4D97-AF65-F5344CB8AC3E}">
        <p14:creationId xmlns:p14="http://schemas.microsoft.com/office/powerpoint/2010/main" val="538985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Emotion</a:t>
            </a:r>
            <a:endParaRPr lang="en-US" dirty="0"/>
          </a:p>
        </p:txBody>
      </p:sp>
      <p:sp>
        <p:nvSpPr>
          <p:cNvPr id="3" name="Content Placeholder 2"/>
          <p:cNvSpPr>
            <a:spLocks noGrp="1"/>
          </p:cNvSpPr>
          <p:nvPr>
            <p:ph idx="1"/>
          </p:nvPr>
        </p:nvSpPr>
        <p:spPr/>
        <p:txBody>
          <a:bodyPr/>
          <a:lstStyle/>
          <a:p>
            <a:r>
              <a:rPr lang="en-US" dirty="0" smtClean="0"/>
              <a:t>The entire point of Picard’s case is to prove that Data has, among other things, emotion and is, therefore, a sentient human being.</a:t>
            </a:r>
          </a:p>
          <a:p>
            <a:r>
              <a:rPr lang="en-US" dirty="0" smtClean="0"/>
              <a:t>Whoopi Goldberg’s character at one point has a speech in which she compares the possible race of data’s that might come into existence to the slaves. This particular speech is meant to get an emotional reaction.</a:t>
            </a:r>
            <a:endParaRPr lang="en-US" dirty="0"/>
          </a:p>
        </p:txBody>
      </p:sp>
    </p:spTree>
    <p:extLst>
      <p:ext uri="{BB962C8B-B14F-4D97-AF65-F5344CB8AC3E}">
        <p14:creationId xmlns:p14="http://schemas.microsoft.com/office/powerpoint/2010/main" val="37454611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a:t>
            </a:r>
            <a:endParaRPr lang="en-US" dirty="0"/>
          </a:p>
        </p:txBody>
      </p:sp>
      <p:sp>
        <p:nvSpPr>
          <p:cNvPr id="3" name="Content Placeholder 2"/>
          <p:cNvSpPr>
            <a:spLocks noGrp="1"/>
          </p:cNvSpPr>
          <p:nvPr>
            <p:ph idx="1"/>
          </p:nvPr>
        </p:nvSpPr>
        <p:spPr/>
        <p:txBody>
          <a:bodyPr/>
          <a:lstStyle/>
          <a:p>
            <a:r>
              <a:rPr lang="en-US" dirty="0" smtClean="0"/>
              <a:t>Riker uses quite emotionless language when putting forward with his case, with a lot of technical words and jargon.</a:t>
            </a:r>
          </a:p>
          <a:p>
            <a:r>
              <a:rPr lang="en-US" dirty="0" smtClean="0"/>
              <a:t>Picard uses language that is a lot more philosophical and TOK-</a:t>
            </a:r>
            <a:r>
              <a:rPr lang="en-US" dirty="0" err="1" smtClean="0"/>
              <a:t>esque</a:t>
            </a:r>
            <a:r>
              <a:rPr lang="en-US" dirty="0" smtClean="0"/>
              <a:t>. He speaks about a lot of moral and ethical issues and even raises a few knowledge questions like what exactly constitutes sentience.</a:t>
            </a:r>
            <a:endParaRPr lang="en-US" dirty="0"/>
          </a:p>
        </p:txBody>
      </p:sp>
    </p:spTree>
    <p:extLst>
      <p:ext uri="{BB962C8B-B14F-4D97-AF65-F5344CB8AC3E}">
        <p14:creationId xmlns:p14="http://schemas.microsoft.com/office/powerpoint/2010/main" val="1746745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a:t>
            </a:r>
            <a:endParaRPr lang="en-US" dirty="0"/>
          </a:p>
        </p:txBody>
      </p:sp>
      <p:sp>
        <p:nvSpPr>
          <p:cNvPr id="3" name="Content Placeholder 2"/>
          <p:cNvSpPr>
            <a:spLocks noGrp="1"/>
          </p:cNvSpPr>
          <p:nvPr>
            <p:ph idx="1"/>
          </p:nvPr>
        </p:nvSpPr>
        <p:spPr/>
        <p:txBody>
          <a:bodyPr/>
          <a:lstStyle/>
          <a:p>
            <a:r>
              <a:rPr lang="en-US" dirty="0" smtClean="0"/>
              <a:t>Riker reasons that, since Data was created by man and can be destroyed by man, he must be owned and controlled by man.</a:t>
            </a:r>
          </a:p>
          <a:p>
            <a:r>
              <a:rPr lang="en-US" dirty="0" smtClean="0"/>
              <a:t>Picard reasons that since Data shows intelligence, self-awareness and consciousness, he must be a </a:t>
            </a:r>
            <a:r>
              <a:rPr lang="en-US" smtClean="0"/>
              <a:t>sentient being.</a:t>
            </a:r>
            <a:endParaRPr lang="en-US"/>
          </a:p>
        </p:txBody>
      </p:sp>
    </p:spTree>
    <p:extLst>
      <p:ext uri="{BB962C8B-B14F-4D97-AF65-F5344CB8AC3E}">
        <p14:creationId xmlns:p14="http://schemas.microsoft.com/office/powerpoint/2010/main" val="3617783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229</Words>
  <Application>Microsoft Office PowerPoint</Application>
  <PresentationFormat>On-screen Show (4:3)</PresentationFormat>
  <Paragraphs>14</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Star Trek-The Measure of Men</vt:lpstr>
      <vt:lpstr>Sense Perception</vt:lpstr>
      <vt:lpstr>Emotion</vt:lpstr>
      <vt:lpstr>Language</vt:lpstr>
      <vt:lpstr>Reason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 Trek-The Measure of Men</dc:title>
  <dc:creator>Admin</dc:creator>
  <cp:lastModifiedBy>Admin</cp:lastModifiedBy>
  <cp:revision>4</cp:revision>
  <dcterms:created xsi:type="dcterms:W3CDTF">2012-12-04T14:21:47Z</dcterms:created>
  <dcterms:modified xsi:type="dcterms:W3CDTF">2012-12-04T14:59:06Z</dcterms:modified>
</cp:coreProperties>
</file>